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3" r:id="rId3"/>
    <p:sldId id="264" r:id="rId4"/>
    <p:sldId id="265" r:id="rId5"/>
    <p:sldId id="272" r:id="rId6"/>
    <p:sldId id="267" r:id="rId7"/>
    <p:sldId id="266" r:id="rId8"/>
    <p:sldId id="268" r:id="rId9"/>
    <p:sldId id="269" r:id="rId10"/>
    <p:sldId id="270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60" r:id="rId19"/>
    <p:sldId id="271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85080" autoAdjust="0"/>
  </p:normalViewPr>
  <p:slideViewPr>
    <p:cSldViewPr>
      <p:cViewPr>
        <p:scale>
          <a:sx n="60" d="100"/>
          <a:sy n="60" d="100"/>
        </p:scale>
        <p:origin x="-165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jpeg>
</file>

<file path=ppt/media/image3.png>
</file>

<file path=ppt/media/image4.gi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E1771-A7B1-4A91-958F-4C50DD45F4D7}" type="datetimeFigureOut">
              <a:rPr lang="en-PH" smtClean="0"/>
              <a:pPr/>
              <a:t>9/26/2017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B96F3-AB3B-4A44-870F-2FBB5484A874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="" xmlns:p14="http://schemas.microsoft.com/office/powerpoint/2010/main" val="1357733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2</a:t>
            </a:fld>
            <a:endParaRPr lang="en-PH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11</a:t>
            </a:fld>
            <a:endParaRPr lang="en-PH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12</a:t>
            </a:fld>
            <a:endParaRPr lang="en-PH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13</a:t>
            </a:fld>
            <a:endParaRPr lang="en-PH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14</a:t>
            </a:fld>
            <a:endParaRPr lang="en-PH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15</a:t>
            </a:fld>
            <a:endParaRPr lang="en-PH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16</a:t>
            </a:fld>
            <a:endParaRPr lang="en-PH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17</a:t>
            </a:fld>
            <a:endParaRPr lang="en-PH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3</a:t>
            </a:fld>
            <a:endParaRPr lang="en-PH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4</a:t>
            </a:fld>
            <a:endParaRPr lang="en-PH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5</a:t>
            </a:fld>
            <a:endParaRPr lang="en-PH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6</a:t>
            </a:fld>
            <a:endParaRPr lang="en-PH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7</a:t>
            </a:fld>
            <a:endParaRPr lang="en-PH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8</a:t>
            </a:fld>
            <a:endParaRPr lang="en-PH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9</a:t>
            </a:fld>
            <a:endParaRPr lang="en-PH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B96F3-AB3B-4A44-870F-2FBB5484A874}" type="slidenum">
              <a:rPr lang="en-PH" smtClean="0"/>
              <a:pPr/>
              <a:t>10</a:t>
            </a:fld>
            <a:endParaRPr lang="en-PH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8600" y="2895601"/>
            <a:ext cx="8686800" cy="609599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dirty="0" smtClean="0"/>
              <a:t>Magic of Micro-Controller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8600" y="3505200"/>
            <a:ext cx="86868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Intensive Training Course on Micro-Controller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3886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86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26-Sep-17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1671" y="609600"/>
            <a:ext cx="7960658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Magic of Microcontroller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118" y="1524000"/>
            <a:ext cx="7933764" cy="4602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26-Sep-17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 baseline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PH" dirty="0" smtClean="0"/>
              <a:t>Magic Of Micro-Controller</a:t>
            </a:r>
            <a:endParaRPr lang="en-P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400" spc="300" dirty="0" smtClean="0"/>
              <a:t>An Intensive Training Course on Micro-Controller</a:t>
            </a:r>
            <a:endParaRPr lang="en-PH" sz="2400" spc="300" dirty="0"/>
          </a:p>
        </p:txBody>
      </p:sp>
      <p:sp>
        <p:nvSpPr>
          <p:cNvPr id="4" name="TextBox 3"/>
          <p:cNvSpPr txBox="1"/>
          <p:nvPr/>
        </p:nvSpPr>
        <p:spPr>
          <a:xfrm>
            <a:off x="5257800" y="6260068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b="1" i="1" dirty="0" smtClean="0">
                <a:ln w="11430"/>
                <a:solidFill>
                  <a:schemeClr val="tx2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andara" pitchFamily="34" charset="0"/>
              </a:rPr>
              <a:t>Brought To You By </a:t>
            </a:r>
            <a:r>
              <a:rPr lang="en-US" b="1" i="1" dirty="0" err="1" smtClean="0">
                <a:ln w="11430"/>
                <a:solidFill>
                  <a:schemeClr val="tx2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andara" pitchFamily="34" charset="0"/>
              </a:rPr>
              <a:t>TechShopBD.Com</a:t>
            </a:r>
            <a:endParaRPr lang="en-US" b="1" i="1" dirty="0">
              <a:ln w="11430"/>
              <a:solidFill>
                <a:schemeClr val="tx2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Candara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7344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Digital Number Systems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133600" y="6096000"/>
            <a:ext cx="67056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http://onlinebdelectronics.blogspot.com/2013/09/blog-post_337.html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73742" y="1295400"/>
            <a:ext cx="7960658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lang="en-PH" sz="240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+mj-ea"/>
                <a:cs typeface="+mj-cs"/>
              </a:rPr>
              <a:t>Hex to Binary Conversion</a:t>
            </a:r>
            <a:endParaRPr kumimoji="0" lang="en-PH" sz="24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 Black" pitchFamily="34" charset="0"/>
              <a:ea typeface="+mj-ea"/>
              <a:cs typeface="+mj-cs"/>
            </a:endParaRPr>
          </a:p>
        </p:txBody>
      </p:sp>
      <p:pic>
        <p:nvPicPr>
          <p:cNvPr id="19458" name="Picture 2" descr="C:\Users\FAHIM REAZA\Desktop\binary-to-decimal-and-hexadecimal-conversion-memorization-chart (1)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2133600"/>
            <a:ext cx="3200400" cy="3789947"/>
          </a:xfrm>
          <a:prstGeom prst="rect">
            <a:avLst/>
          </a:prstGeom>
          <a:noFill/>
        </p:spPr>
      </p:pic>
      <p:pic>
        <p:nvPicPr>
          <p:cNvPr id="23554" name="Picture 2" descr="Image result for hex to binary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634153" y="3124200"/>
            <a:ext cx="5205047" cy="2057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Basic Electronics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1981200" y="6096000"/>
            <a:ext cx="68580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http://onlinebdelectronics.blogspot.com/2013/06/blog-post_4945.html</a:t>
            </a:r>
            <a:endParaRPr lang="en-US" sz="1800" i="1" dirty="0">
              <a:solidFill>
                <a:srgbClr val="00B0F0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54241" y="2209800"/>
            <a:ext cx="8292483" cy="3657600"/>
            <a:chOff x="920830" y="922386"/>
            <a:chExt cx="10654409" cy="4973136"/>
          </a:xfrm>
        </p:grpSpPr>
        <p:grpSp>
          <p:nvGrpSpPr>
            <p:cNvPr id="5" name="Group 14"/>
            <p:cNvGrpSpPr/>
            <p:nvPr/>
          </p:nvGrpSpPr>
          <p:grpSpPr>
            <a:xfrm>
              <a:off x="920830" y="922386"/>
              <a:ext cx="3626244" cy="4973136"/>
              <a:chOff x="732144" y="858961"/>
              <a:chExt cx="3626244" cy="4973136"/>
            </a:xfrm>
          </p:grpSpPr>
          <p:pic>
            <p:nvPicPr>
              <p:cNvPr id="12" name="Content Placeholder 7" descr="515c7a2bce395f653d000002.png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19270" y="858961"/>
                <a:ext cx="3048000" cy="2355027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13" name="Content Placeholder 10" descr="index.png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931753" y="3284572"/>
                <a:ext cx="3035019" cy="1511455"/>
              </a:xfrm>
              <a:prstGeom prst="rect">
                <a:avLst/>
              </a:prstGeom>
            </p:spPr>
          </p:pic>
          <p:sp>
            <p:nvSpPr>
              <p:cNvPr id="14" name="Rectangle 4"/>
              <p:cNvSpPr/>
              <p:nvPr/>
            </p:nvSpPr>
            <p:spPr>
              <a:xfrm>
                <a:off x="732144" y="4899634"/>
                <a:ext cx="3626244" cy="93246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600" i="1" dirty="0" smtClean="0">
                    <a:solidFill>
                      <a:srgbClr val="00B0F0"/>
                    </a:solidFill>
                    <a:latin typeface="Consolas" panose="020B0609020204030204" pitchFamily="49" charset="0"/>
                  </a:rPr>
                  <a:t>Resistor</a:t>
                </a:r>
                <a:endParaRPr lang="en-US" sz="3600" i="1" dirty="0">
                  <a:solidFill>
                    <a:srgbClr val="00B0F0"/>
                  </a:solidFill>
                  <a:latin typeface="Consolas" panose="020B0609020204030204" pitchFamily="49" charset="0"/>
                </a:endParaRPr>
              </a:p>
            </p:txBody>
          </p:sp>
        </p:grpSp>
        <p:grpSp>
          <p:nvGrpSpPr>
            <p:cNvPr id="6" name="Group 13"/>
            <p:cNvGrpSpPr/>
            <p:nvPr/>
          </p:nvGrpSpPr>
          <p:grpSpPr>
            <a:xfrm>
              <a:off x="4840785" y="935015"/>
              <a:ext cx="6734454" cy="4960507"/>
              <a:chOff x="5711639" y="935015"/>
              <a:chExt cx="6734454" cy="4960507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5711639" y="4859452"/>
                <a:ext cx="6734454" cy="103607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600" i="1" dirty="0" smtClean="0">
                    <a:solidFill>
                      <a:srgbClr val="00B0F0"/>
                    </a:solidFill>
                    <a:latin typeface="Consolas" panose="020B0609020204030204" pitchFamily="49" charset="0"/>
                  </a:rPr>
                  <a:t>Variable Resistor</a:t>
                </a:r>
                <a:endParaRPr lang="en-US" sz="3600" i="1" dirty="0">
                  <a:solidFill>
                    <a:srgbClr val="00B0F0"/>
                  </a:solidFill>
                  <a:latin typeface="Consolas" panose="020B0609020204030204" pitchFamily="49" charset="0"/>
                </a:endParaRPr>
              </a:p>
            </p:txBody>
          </p:sp>
          <p:pic>
            <p:nvPicPr>
              <p:cNvPr id="8" name="Content Placeholder 7" descr="515c7a2bce395f653d000002.png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6730996" y="935015"/>
                <a:ext cx="2383863" cy="2383864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9" name="Content Placeholder 7" descr="515c7a2bce395f653d000002.png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9390633" y="935015"/>
                <a:ext cx="2046514" cy="2402432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pic>
            <p:nvPicPr>
              <p:cNvPr id="11" name="Content Placeholder 10" descr="index.png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6788582" y="3447345"/>
                <a:ext cx="4601480" cy="1412108"/>
              </a:xfrm>
              <a:prstGeom prst="rect">
                <a:avLst/>
              </a:prstGeom>
            </p:spPr>
          </p:pic>
        </p:grpSp>
      </p:grpSp>
      <p:sp>
        <p:nvSpPr>
          <p:cNvPr id="15" name="Rectangle 14"/>
          <p:cNvSpPr/>
          <p:nvPr/>
        </p:nvSpPr>
        <p:spPr>
          <a:xfrm>
            <a:off x="2057400" y="1295400"/>
            <a:ext cx="5241524" cy="709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Resistor</a:t>
            </a:r>
            <a:endParaRPr lang="en-US" sz="3600" b="1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Basic Electronics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1981200" y="6096000"/>
            <a:ext cx="68580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http://onlinebdelectronics.blogspot.com/2013/06/blog-post_29.html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57400" y="1295400"/>
            <a:ext cx="5241524" cy="709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Capacitor</a:t>
            </a:r>
            <a:endParaRPr lang="en-US" sz="3600" b="1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pic>
        <p:nvPicPr>
          <p:cNvPr id="1026" name="Picture 2" descr="C:\Users\FAHIM REAZA\Desktop\2017-09-26 18_50_54-PowerPoint Slide Show - [Arduino Fundamentals for Professional (Day-1)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9813" y="2534173"/>
            <a:ext cx="8539387" cy="295222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Basic Electronics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4572000" y="6096000"/>
            <a:ext cx="42672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</a:t>
            </a:r>
            <a:r>
              <a:rPr lang="en-US" sz="1800" i="1" dirty="0" smtClean="0">
                <a:solidFill>
                  <a:srgbClr val="00B0F0"/>
                </a:solidFill>
              </a:rPr>
              <a:t>onlinebdelectronics.blogspot.com 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57400" y="1295400"/>
            <a:ext cx="5241524" cy="709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Inductors</a:t>
            </a:r>
            <a:endParaRPr lang="en-US" sz="3600" b="1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pic>
        <p:nvPicPr>
          <p:cNvPr id="2050" name="Picture 2" descr="C:\Users\FAHIM REAZA\Desktop\2017-09-26 18_52_27-PowerPoint Slide Show - [Arduino Fundamentals for Professional (Day-1)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6555" y="2314153"/>
            <a:ext cx="8655709" cy="35532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Basic Electronics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057400" y="6096000"/>
            <a:ext cx="67818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http://onlinebdelectronics.blogspot.com/2013/10/blog-post_19.html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57400" y="1295400"/>
            <a:ext cx="5241524" cy="709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Transistor</a:t>
            </a:r>
            <a:endParaRPr lang="en-US" sz="3600" b="1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pic>
        <p:nvPicPr>
          <p:cNvPr id="3074" name="Picture 2" descr="C:\Users\FAHIM REAZA\Desktop\2017-09-26 18_54_35-PowerPoint Slide Show - [Arduino Fundamentals for Professional (Day-1)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9209" y="1981201"/>
            <a:ext cx="8643055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Basic Electronics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4572000" y="6096000"/>
            <a:ext cx="42672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</a:t>
            </a:r>
            <a:r>
              <a:rPr lang="en-US" sz="1800" i="1" dirty="0" smtClean="0">
                <a:solidFill>
                  <a:srgbClr val="00B0F0"/>
                </a:solidFill>
              </a:rPr>
              <a:t>onlinebdelectronics.blogspot.com 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57400" y="1295400"/>
            <a:ext cx="5241524" cy="709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Sensor</a:t>
            </a:r>
            <a:endParaRPr lang="en-US" sz="3600" b="1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pic>
        <p:nvPicPr>
          <p:cNvPr id="4098" name="Picture 2" descr="C:\Users\FAHIM REAZA\Desktop\2017-09-26 18_58_17-PowerPoint Slide Show - [Arduino Fundamentals for Professional (Day-1)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4366" y="1999343"/>
            <a:ext cx="8663590" cy="39442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Basic Electronics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4572000" y="6096000"/>
            <a:ext cx="42672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</a:t>
            </a:r>
            <a:r>
              <a:rPr lang="en-US" sz="1800" i="1" dirty="0" smtClean="0">
                <a:solidFill>
                  <a:srgbClr val="00B0F0"/>
                </a:solidFill>
              </a:rPr>
              <a:t>onlinebdelectronics.blogspot.com 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57400" y="1295400"/>
            <a:ext cx="5241524" cy="709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Sensor</a:t>
            </a:r>
            <a:endParaRPr lang="en-US" sz="3600" b="1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pic>
        <p:nvPicPr>
          <p:cNvPr id="5122" name="Picture 2" descr="C:\Users\FAHIM REAZA\Desktop\2017-09-26 19_00_13-PowerPoint Slide Show - [Arduino Fundamentals for Professional (Day-1)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0566" y="2120408"/>
            <a:ext cx="8534400" cy="36707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Basic Electronics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4572000" y="6096000"/>
            <a:ext cx="42672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</a:t>
            </a:r>
            <a:r>
              <a:rPr lang="en-US" sz="1800" i="1" dirty="0" smtClean="0">
                <a:solidFill>
                  <a:srgbClr val="00B0F0"/>
                </a:solidFill>
              </a:rPr>
              <a:t>onlinebdelectronics.blogspot.com 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57400" y="1295400"/>
            <a:ext cx="5241524" cy="709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Sensor</a:t>
            </a:r>
            <a:endParaRPr lang="en-US" sz="3600" b="1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pic>
        <p:nvPicPr>
          <p:cNvPr id="6146" name="Picture 2" descr="C:\Users\FAHIM REAZA\Desktop\2017-09-26 19_01_33-PowerPoint Slide Show - [Arduino Fundamentals for Professional (Day-1)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7501" y="2327726"/>
            <a:ext cx="8653445" cy="35396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 descr="C:\Users\FAHIM REAZA\Desktop\maxresdefault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457200"/>
            <a:ext cx="7315200" cy="58969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2590800"/>
            <a:ext cx="6019800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Thank You</a:t>
            </a:r>
            <a:endParaRPr lang="en-US" sz="80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Topics</a:t>
            </a:r>
            <a:endParaRPr lang="en-PH" dirty="0"/>
          </a:p>
        </p:txBody>
      </p:sp>
      <p:sp>
        <p:nvSpPr>
          <p:cNvPr id="7" name="Content Placeholder 4"/>
          <p:cNvSpPr>
            <a:spLocks noGrp="1"/>
          </p:cNvSpPr>
          <p:nvPr>
            <p:ph idx="1"/>
          </p:nvPr>
        </p:nvSpPr>
        <p:spPr>
          <a:xfrm>
            <a:off x="212277" y="1752600"/>
            <a:ext cx="8686800" cy="4648200"/>
          </a:xfrm>
        </p:spPr>
        <p:txBody>
          <a:bodyPr>
            <a:normAutofit/>
          </a:bodyPr>
          <a:lstStyle/>
          <a:p>
            <a:pPr marL="0" indent="0" algn="just">
              <a:buFont typeface="Wingdings" pitchFamily="2" charset="2"/>
              <a:buChar char="ü"/>
            </a:pPr>
            <a:r>
              <a:rPr lang="en-US" dirty="0" smtClean="0"/>
              <a:t>Basic Electronics</a:t>
            </a:r>
          </a:p>
          <a:p>
            <a:pPr marL="1714500" lvl="4" indent="0" algn="just">
              <a:buFont typeface="Wingdings" pitchFamily="2" charset="2"/>
              <a:buChar char="ü"/>
            </a:pPr>
            <a:r>
              <a:rPr lang="en-US" sz="3200" dirty="0" smtClean="0">
                <a:solidFill>
                  <a:schemeClr val="accent6"/>
                </a:solidFill>
              </a:rPr>
              <a:t> </a:t>
            </a:r>
            <a:r>
              <a:rPr lang="en-US" sz="3200" b="1" u="sng" dirty="0" smtClean="0">
                <a:solidFill>
                  <a:srgbClr val="92D050"/>
                </a:solidFill>
              </a:rPr>
              <a:t>Digital Logics </a:t>
            </a:r>
            <a:r>
              <a:rPr lang="en-US" sz="3200" b="1" u="sng" dirty="0" smtClean="0">
                <a:solidFill>
                  <a:schemeClr val="accent6"/>
                </a:solidFill>
              </a:rPr>
              <a:t>and</a:t>
            </a:r>
            <a:r>
              <a:rPr lang="en-US" sz="3200" b="1" u="sng" dirty="0" smtClean="0">
                <a:solidFill>
                  <a:srgbClr val="92D050"/>
                </a:solidFill>
              </a:rPr>
              <a:t> Number Systems</a:t>
            </a:r>
            <a:r>
              <a:rPr lang="en-US" sz="3200" u="sng" dirty="0" smtClean="0">
                <a:solidFill>
                  <a:srgbClr val="92D050"/>
                </a:solidFill>
              </a:rPr>
              <a:t> </a:t>
            </a:r>
          </a:p>
          <a:p>
            <a:pPr marL="1714500" lvl="4" indent="0" algn="just">
              <a:buFont typeface="Wingdings" pitchFamily="2" charset="2"/>
              <a:buChar char="ü"/>
            </a:pPr>
            <a:r>
              <a:rPr lang="en-US" sz="3200" dirty="0" smtClean="0">
                <a:solidFill>
                  <a:schemeClr val="accent6"/>
                </a:solidFill>
              </a:rPr>
              <a:t> Schematic Designing </a:t>
            </a:r>
          </a:p>
          <a:p>
            <a:pPr marL="1714500" lvl="4" indent="0" algn="just">
              <a:buFont typeface="Wingdings" pitchFamily="2" charset="2"/>
              <a:buChar char="ü"/>
            </a:pPr>
            <a:r>
              <a:rPr lang="en-US" sz="3200" dirty="0" smtClean="0">
                <a:solidFill>
                  <a:schemeClr val="accent6"/>
                </a:solidFill>
              </a:rPr>
              <a:t> Software Simulations </a:t>
            </a:r>
          </a:p>
          <a:p>
            <a:pPr marL="1714500" lvl="4" indent="0" algn="just">
              <a:buFont typeface="Wingdings" pitchFamily="2" charset="2"/>
              <a:buChar char="ü"/>
            </a:pPr>
            <a:r>
              <a:rPr lang="en-US" sz="3200" dirty="0" smtClean="0">
                <a:solidFill>
                  <a:schemeClr val="accent6"/>
                </a:solidFill>
              </a:rPr>
              <a:t> PCB Designing </a:t>
            </a:r>
            <a:endParaRPr lang="en-US" sz="3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Digital Logics</a:t>
            </a:r>
            <a:endParaRPr lang="en-PH" dirty="0"/>
          </a:p>
        </p:txBody>
      </p:sp>
      <p:sp>
        <p:nvSpPr>
          <p:cNvPr id="7" name="Content Placeholder 4"/>
          <p:cNvSpPr>
            <a:spLocks noGrp="1"/>
          </p:cNvSpPr>
          <p:nvPr>
            <p:ph idx="1"/>
          </p:nvPr>
        </p:nvSpPr>
        <p:spPr>
          <a:xfrm>
            <a:off x="212277" y="1752600"/>
            <a:ext cx="8686800" cy="46482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smtClean="0"/>
              <a:t>A </a:t>
            </a:r>
            <a:r>
              <a:rPr lang="en-US" b="1" dirty="0" smtClean="0">
                <a:solidFill>
                  <a:schemeClr val="accent6"/>
                </a:solidFill>
              </a:rPr>
              <a:t>Digital Logic Gate</a:t>
            </a:r>
            <a:r>
              <a:rPr lang="en-US" dirty="0" smtClean="0"/>
              <a:t> is an electronic device that makes </a:t>
            </a:r>
            <a:r>
              <a:rPr lang="en-US" dirty="0" smtClean="0">
                <a:solidFill>
                  <a:srgbClr val="00B0F0"/>
                </a:solidFill>
              </a:rPr>
              <a:t>logical decisions</a:t>
            </a:r>
            <a:r>
              <a:rPr lang="en-US" dirty="0" smtClean="0"/>
              <a:t> based on the different combinations of </a:t>
            </a:r>
            <a:r>
              <a:rPr lang="en-US" b="1" dirty="0" smtClean="0"/>
              <a:t>digital</a:t>
            </a:r>
            <a:r>
              <a:rPr lang="en-US" dirty="0" smtClean="0"/>
              <a:t> signals present on its </a:t>
            </a:r>
            <a:r>
              <a:rPr lang="en-US" dirty="0" smtClean="0">
                <a:solidFill>
                  <a:srgbClr val="00B0F0"/>
                </a:solidFill>
              </a:rPr>
              <a:t>inputs</a:t>
            </a:r>
            <a:r>
              <a:rPr lang="en-US" dirty="0" smtClean="0"/>
              <a:t>.</a:t>
            </a:r>
            <a:endParaRPr lang="en-US" sz="3200" dirty="0"/>
          </a:p>
        </p:txBody>
      </p:sp>
      <p:pic>
        <p:nvPicPr>
          <p:cNvPr id="4102" name="Picture 6" descr="Image result for logic gate animation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38400" y="3733800"/>
            <a:ext cx="4445000" cy="2514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Digital Logics</a:t>
            </a:r>
            <a:endParaRPr lang="en-PH" dirty="0"/>
          </a:p>
        </p:txBody>
      </p:sp>
      <p:pic>
        <p:nvPicPr>
          <p:cNvPr id="1026" name="Picture 2" descr="C:\Users\FAHIM REAZA\Desktop\gates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7587" y="1528429"/>
            <a:ext cx="8610600" cy="47316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Digital Logics</a:t>
            </a:r>
            <a:endParaRPr lang="en-PH" dirty="0"/>
          </a:p>
        </p:txBody>
      </p:sp>
      <p:pic>
        <p:nvPicPr>
          <p:cNvPr id="4" name="Picture 4" descr="Related image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4000" y="1524000"/>
            <a:ext cx="6096000" cy="457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Digital Number Systems</a:t>
            </a:r>
            <a:endParaRPr lang="en-PH" dirty="0"/>
          </a:p>
        </p:txBody>
      </p:sp>
      <p:pic>
        <p:nvPicPr>
          <p:cNvPr id="17411" name="Picture 3" descr="C:\Users\FAHIM REAZA\Desktop\bincoun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90800" y="1419225"/>
            <a:ext cx="4038600" cy="51148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Digital Number Systems</a:t>
            </a:r>
            <a:endParaRPr lang="en-PH" dirty="0"/>
          </a:p>
        </p:txBody>
      </p:sp>
      <p:pic>
        <p:nvPicPr>
          <p:cNvPr id="15366" name="Picture 6" descr="http://2.bp.blogspot.com/-U6wDd8BeSU4/UjFAblvG-ZI/AAAAAAAAAPk/R9w9f-j6AX0/s320/cxcbxcv22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33601" y="2209800"/>
            <a:ext cx="4876800" cy="1524000"/>
          </a:xfrm>
          <a:prstGeom prst="rect">
            <a:avLst/>
          </a:prstGeom>
          <a:noFill/>
        </p:spPr>
      </p:pic>
      <p:pic>
        <p:nvPicPr>
          <p:cNvPr id="15368" name="Picture 8" descr="http://3.bp.blogspot.com/-veTX6X8nnws/UjFAi_D4XHI/AAAAAAAAAPs/sLeO79ft_Wg/s1600/fff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133600" y="3733800"/>
            <a:ext cx="4876800" cy="1447800"/>
          </a:xfrm>
          <a:prstGeom prst="rect">
            <a:avLst/>
          </a:prstGeom>
          <a:noFill/>
        </p:spPr>
      </p:pic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133600" y="5943600"/>
            <a:ext cx="6705600" cy="5334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http://onlinebdelectronics.blogspot.com/2013/09/blog-post_12.html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73742" y="1295400"/>
            <a:ext cx="7960658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lang="en-PH" sz="240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+mj-ea"/>
                <a:cs typeface="+mj-cs"/>
              </a:rPr>
              <a:t>Binary to Decimal Conversion</a:t>
            </a:r>
            <a:endParaRPr kumimoji="0" lang="en-PH" sz="24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 Black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Digital Number Systems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133600" y="6096000"/>
            <a:ext cx="67056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http://onlinebdelectronics.blogspot.com/2013/09/blog-post_337.html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73742" y="1295400"/>
            <a:ext cx="7960658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lang="en-PH" sz="240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+mj-ea"/>
                <a:cs typeface="+mj-cs"/>
              </a:rPr>
              <a:t>Decimal to Binary Conversion</a:t>
            </a:r>
            <a:endParaRPr kumimoji="0" lang="en-PH" sz="24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 Black" pitchFamily="34" charset="0"/>
              <a:ea typeface="+mj-ea"/>
              <a:cs typeface="+mj-cs"/>
            </a:endParaRPr>
          </a:p>
        </p:txBody>
      </p:sp>
      <p:pic>
        <p:nvPicPr>
          <p:cNvPr id="18434" name="Picture 2" descr="C:\Users\FAHIM REAZA\Desktop\decimal_to_binary_0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76487" y="1994524"/>
            <a:ext cx="4405313" cy="3949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 smtClean="0"/>
              <a:t>Digital Number Systems</a:t>
            </a:r>
            <a:endParaRPr lang="en-PH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133600" y="6096000"/>
            <a:ext cx="6705600" cy="45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i="1" dirty="0" smtClean="0">
                <a:solidFill>
                  <a:srgbClr val="00B0F0"/>
                </a:solidFill>
              </a:rPr>
              <a:t>http://onlinebdelectronics.blogspot.com/2013/09/blog-post_337.html</a:t>
            </a:r>
            <a:endParaRPr lang="en-US" sz="1800" i="1" dirty="0">
              <a:solidFill>
                <a:srgbClr val="00B0F0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73742" y="1295400"/>
            <a:ext cx="7960658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lang="en-PH" sz="240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ea typeface="+mj-ea"/>
                <a:cs typeface="+mj-cs"/>
              </a:rPr>
              <a:t>Binary to Hex Conversion</a:t>
            </a:r>
            <a:endParaRPr kumimoji="0" lang="en-PH" sz="24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 Black" pitchFamily="34" charset="0"/>
              <a:ea typeface="+mj-ea"/>
              <a:cs typeface="+mj-cs"/>
            </a:endParaRPr>
          </a:p>
        </p:txBody>
      </p:sp>
      <p:pic>
        <p:nvPicPr>
          <p:cNvPr id="19458" name="Picture 2" descr="C:\Users\FAHIM REAZA\Desktop\binary-to-decimal-and-hexadecimal-conversion-memorization-chart (1)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2133600"/>
            <a:ext cx="3200400" cy="3789947"/>
          </a:xfrm>
          <a:prstGeom prst="rect">
            <a:avLst/>
          </a:prstGeom>
          <a:noFill/>
        </p:spPr>
      </p:pic>
      <p:pic>
        <p:nvPicPr>
          <p:cNvPr id="19460" name="Picture 4" descr="Image result for hex to binary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657600" y="3397199"/>
            <a:ext cx="5219700" cy="14796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54165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339</TotalTime>
  <Words>145</Words>
  <Application>Microsoft Office PowerPoint</Application>
  <PresentationFormat>On-screen Show (4:3)</PresentationFormat>
  <Paragraphs>66</Paragraphs>
  <Slides>19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Magic Of Micro-Controller</vt:lpstr>
      <vt:lpstr>Topics</vt:lpstr>
      <vt:lpstr>Digital Logics</vt:lpstr>
      <vt:lpstr>Digital Logics</vt:lpstr>
      <vt:lpstr>Digital Logics</vt:lpstr>
      <vt:lpstr>Digital Number Systems</vt:lpstr>
      <vt:lpstr>Digital Number Systems</vt:lpstr>
      <vt:lpstr>Digital Number Systems</vt:lpstr>
      <vt:lpstr>Digital Number Systems</vt:lpstr>
      <vt:lpstr>Digital Number Systems</vt:lpstr>
      <vt:lpstr>Basic Electronics</vt:lpstr>
      <vt:lpstr>Basic Electronics</vt:lpstr>
      <vt:lpstr>Basic Electronics</vt:lpstr>
      <vt:lpstr>Basic Electronics</vt:lpstr>
      <vt:lpstr>Basic Electronics</vt:lpstr>
      <vt:lpstr>Basic Electronics</vt:lpstr>
      <vt:lpstr>Basic Electronics</vt:lpstr>
      <vt:lpstr>Slide 18</vt:lpstr>
      <vt:lpstr>Slide 19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FAHIM REAZA</cp:lastModifiedBy>
  <cp:revision>151</cp:revision>
  <dcterms:created xsi:type="dcterms:W3CDTF">2006-08-16T00:00:00Z</dcterms:created>
  <dcterms:modified xsi:type="dcterms:W3CDTF">2017-09-26T13:02:47Z</dcterms:modified>
</cp:coreProperties>
</file>

<file path=docProps/thumbnail.jpeg>
</file>